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9" r:id="rId11"/>
    <p:sldId id="265" r:id="rId12"/>
    <p:sldId id="268" r:id="rId13"/>
    <p:sldId id="266" r:id="rId14"/>
    <p:sldId id="267" r:id="rId15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jpg>
</file>

<file path=ppt/media/image13.jpeg>
</file>

<file path=ppt/media/image14.jpeg>
</file>

<file path=ppt/media/image15.png>
</file>

<file path=ppt/media/image16.jpeg>
</file>

<file path=ppt/media/image17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4DF24F-CBB3-609E-F034-F604572AD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F2FAD1D-D2CE-DEC2-1601-59D789AA62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2400CF5-C038-31E8-8EC3-AB34C8753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55D751C-DCE5-1DCE-559C-AD3924497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607E1BC-AA09-37C8-32B5-7D1A31F1F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78550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07C128-D9F4-D864-534D-C75FB8E68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F71F8AE-FC11-D4F7-DD1C-DB1FDE6DBA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D3A1F3B-D88E-A82C-CF3C-375CC2530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3531AAD-AC43-6618-AD47-8990C41D9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79977B4-A203-583B-D7DD-E369B28EB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46892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4AAC5F41-3ED1-26E7-FB66-CAAC3C781C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EFD8FB9-886D-92F0-4593-F41D95FAA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DEEB324-D78B-6223-168D-6B8B55C70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17FEA89-80A4-98E0-662F-ED86F0FD8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84941B3-F8F6-DDD7-F55F-30E781944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23648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2BC4D1-E13F-46E9-CE71-E8BD36B82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6D78E72-0058-24A3-0375-8E1E72450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68FF769-DEE7-9D03-AD5B-362C9E5C4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3E9B382-130D-E2DD-0E2A-F0520A088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E02B455-6374-FA77-282D-85F740363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30570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B44693-1691-03D7-70A0-806F28879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97AEFF0-A611-1FC8-8A56-9597750BD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6E0E419-6666-70F8-0025-C56EB6705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12E839B-9B5B-4E9D-6356-56C96F535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2688385-A85C-29AC-C9D0-C9EA366E0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10022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5C1CA2-85B4-0F2C-1735-8F05612D6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877EB8-BCE1-EE09-07C2-A8A395865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540EEE3-1669-F2BB-185C-8C4C66CACB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CF9942B-A16D-8542-D2BB-45B9ED177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973BA15-AA59-A64B-04CA-A549B25D0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F1A7DF8-2516-2765-08DE-5DE75EE10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81958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B848-A59F-5089-062C-09C086E59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9007177-8F51-B561-4629-D254FC0F9D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EE5029C-5D0D-0B47-1723-2B896078C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B35FEB6-1159-679D-1224-17D24667F9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B7CBFD20-13A0-7606-EC11-FB177B2654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F0C2A12-ED11-7AFD-17E1-82C3400E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32AA7B9-21AD-4986-A7EF-3870A68D1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8C96C1E-68A8-1C6D-7468-1AD75117F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24198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04B0F1-6E35-1576-40AE-A6457686D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D7A80EC-05A5-8A8E-DA2C-B13D27506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2534B06-851A-518D-D083-C16E0477B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4412FBF-8C34-8845-C16A-298E863C6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27769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7158687-39CE-1818-75BD-C176A448E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7CCC168-370F-CC8B-300B-CD9699CC1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5F097FA-4B6F-D346-A9CD-8D45BA51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31652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80C190-4281-E273-FB18-0B2BEEC19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96AF1DB-AD8D-50B9-D801-3B183A876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6EA5EBB-084C-9FC9-5247-F9602CDB3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2D30AA6-D35F-F5A9-09CC-D90040467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CBF2FC0-A8BC-53D9-4933-AFF25095A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54EE81-E879-5173-037A-2A8EAF6A1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42639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C5608-8F1C-F3C9-F030-FCE171DB6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0C5DEEA-6158-08C1-FEF6-F4134190A4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B799F2D-A445-3FA5-B23C-2BDC28BE52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EEDC4FC-4C97-7E22-E199-82F024FA8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2FD2ED9-FD9E-A135-2680-A6D8A470B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BB59E1A-F76D-900D-2DE4-41395CD90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77143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2EC01F-AF18-CC63-C353-2BF9583D9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A789470-844E-8A57-E1B4-F22FFF2E9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95612C1-6304-2898-E683-5B5A80446A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1BC4C-4A0E-47AD-B2E9-7D1E32B91598}" type="datetimeFigureOut">
              <a:rPr lang="en-BE" smtClean="0"/>
              <a:t>10/05/2023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CADC9FC-012C-75CF-7A0E-7498A9DA9E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43B06F0-5542-3477-0ACE-F3B77C40A1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45F97-25B0-4265-AF7A-AAB80E554411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82927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ives-project-xp/Fake-Taxi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58B657-D19A-9AC5-4829-F00F355FD3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Project Fake Taxi</a:t>
            </a:r>
            <a:endParaRPr lang="en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F29B44C-DFCC-2D25-8863-23C72D048F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Colin </a:t>
            </a:r>
            <a:r>
              <a:rPr lang="nl-BE" dirty="0" err="1"/>
              <a:t>Bossuyt</a:t>
            </a:r>
            <a:r>
              <a:rPr lang="nl-BE" dirty="0"/>
              <a:t>, Xander </a:t>
            </a:r>
            <a:r>
              <a:rPr lang="nl-BE" dirty="0" err="1"/>
              <a:t>Vyvey</a:t>
            </a:r>
            <a:r>
              <a:rPr lang="nl-BE" dirty="0"/>
              <a:t>, Alberiek </a:t>
            </a:r>
            <a:r>
              <a:rPr lang="nl-BE" dirty="0" err="1"/>
              <a:t>Depreytere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Esteban Desmedt</a:t>
            </a:r>
          </a:p>
          <a:p>
            <a:r>
              <a:rPr lang="es-ES" dirty="0">
                <a:hlinkClick r:id="rId2"/>
              </a:rPr>
              <a:t>https://github.com/vives-project-xp/Fake-Taxi</a:t>
            </a:r>
            <a:endParaRPr lang="en-BE" dirty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8" name="Rechte verbindingslijn 7">
            <a:extLst>
              <a:ext uri="{FF2B5EF4-FFF2-40B4-BE49-F238E27FC236}">
                <a16:creationId xmlns:a16="http://schemas.microsoft.com/office/drawing/2014/main" id="{67ED7F45-4508-184D-9560-D95A4405DD42}"/>
              </a:ext>
            </a:extLst>
          </p:cNvPr>
          <p:cNvCxnSpPr/>
          <p:nvPr/>
        </p:nvCxnSpPr>
        <p:spPr>
          <a:xfrm>
            <a:off x="1075426" y="3474469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hoek 9">
            <a:extLst>
              <a:ext uri="{FF2B5EF4-FFF2-40B4-BE49-F238E27FC236}">
                <a16:creationId xmlns:a16="http://schemas.microsoft.com/office/drawing/2014/main" id="{B1144904-DE00-0D96-F417-DABBC129E11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71997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FC80FF-04AF-A7FF-5164-6E503B288D63}"/>
              </a:ext>
            </a:extLst>
          </p:cNvPr>
          <p:cNvSpPr txBox="1">
            <a:spLocks/>
          </p:cNvSpPr>
          <p:nvPr/>
        </p:nvSpPr>
        <p:spPr>
          <a:xfrm>
            <a:off x="1523999" y="-581325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r>
              <a:rPr lang="nl-BE" dirty="0"/>
              <a:t>Code</a:t>
            </a:r>
            <a:endParaRPr lang="en-BE" dirty="0"/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A343FCEE-9803-976F-147E-196095C5A108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28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4D2ECCF-F0DD-1CD7-A0BF-316E57698A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34B2C6F9-6E3C-157C-CC01-30D76BADBFEF}"/>
              </a:ext>
            </a:extLst>
          </p:cNvPr>
          <p:cNvSpPr txBox="1">
            <a:spLocks/>
          </p:cNvSpPr>
          <p:nvPr/>
        </p:nvSpPr>
        <p:spPr>
          <a:xfrm>
            <a:off x="1523999" y="-581325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r>
              <a:rPr lang="nl-BE" dirty="0"/>
              <a:t>Prototype</a:t>
            </a:r>
            <a:endParaRPr lang="en-BE" dirty="0"/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DDE31732-43C5-3F02-4541-E5785B0B4C03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fbeelding 5" descr="Taxi">
            <a:extLst>
              <a:ext uri="{FF2B5EF4-FFF2-40B4-BE49-F238E27FC236}">
                <a16:creationId xmlns:a16="http://schemas.microsoft.com/office/drawing/2014/main" id="{647C5A7D-EE86-4652-29E2-C51AA8073D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73" y="2939577"/>
            <a:ext cx="4026405" cy="25467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73DC53D-EF73-3106-6239-FE5169AFE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944" y="2258089"/>
            <a:ext cx="3468792" cy="26015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9AD65858-3F8D-70FB-1E90-E09474B1E9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061"/>
          <a:stretch/>
        </p:blipFill>
        <p:spPr>
          <a:xfrm>
            <a:off x="4698786" y="2042429"/>
            <a:ext cx="2987350" cy="45912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1321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4D2ECCF-F0DD-1CD7-A0BF-316E57698A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34B2C6F9-6E3C-157C-CC01-30D76BADBFEF}"/>
              </a:ext>
            </a:extLst>
          </p:cNvPr>
          <p:cNvSpPr txBox="1">
            <a:spLocks/>
          </p:cNvSpPr>
          <p:nvPr/>
        </p:nvSpPr>
        <p:spPr>
          <a:xfrm>
            <a:off x="1523999" y="-581325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r>
              <a:rPr lang="nl-BE" dirty="0"/>
              <a:t>Prototype</a:t>
            </a:r>
            <a:endParaRPr lang="en-BE" dirty="0"/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DDE31732-43C5-3F02-4541-E5785B0B4C03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Geen beschrijving beschikbaar.">
            <a:extLst>
              <a:ext uri="{FF2B5EF4-FFF2-40B4-BE49-F238E27FC236}">
                <a16:creationId xmlns:a16="http://schemas.microsoft.com/office/drawing/2014/main" id="{246A7AC4-457F-F051-03BE-BFD194888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878" y="2056933"/>
            <a:ext cx="6044243" cy="45331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76776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4D2ECCF-F0DD-1CD7-A0BF-316E57698A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34B2C6F9-6E3C-157C-CC01-30D76BADBFEF}"/>
              </a:ext>
            </a:extLst>
          </p:cNvPr>
          <p:cNvSpPr txBox="1">
            <a:spLocks/>
          </p:cNvSpPr>
          <p:nvPr/>
        </p:nvSpPr>
        <p:spPr>
          <a:xfrm>
            <a:off x="1523999" y="-581325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r>
              <a:rPr lang="nl-BE" dirty="0"/>
              <a:t>Planning</a:t>
            </a:r>
            <a:endParaRPr lang="en-BE" dirty="0"/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DDE31732-43C5-3F02-4541-E5785B0B4C03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C7365CCB-FEBA-88BC-A82D-DA8110813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572" y="2085608"/>
            <a:ext cx="8246853" cy="44283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41049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4D2ECCF-F0DD-1CD7-A0BF-316E57698A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34B2C6F9-6E3C-157C-CC01-30D76BADBFEF}"/>
              </a:ext>
            </a:extLst>
          </p:cNvPr>
          <p:cNvSpPr txBox="1">
            <a:spLocks/>
          </p:cNvSpPr>
          <p:nvPr/>
        </p:nvSpPr>
        <p:spPr>
          <a:xfrm>
            <a:off x="1523999" y="738516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r>
              <a:rPr lang="nl-BE" sz="6600" dirty="0" err="1"/>
              <a:t>Final</a:t>
            </a:r>
            <a:r>
              <a:rPr lang="nl-BE" sz="6600" dirty="0"/>
              <a:t> </a:t>
            </a:r>
            <a:r>
              <a:rPr lang="nl-BE" sz="6600" dirty="0" err="1"/>
              <a:t>thought</a:t>
            </a:r>
            <a:r>
              <a:rPr lang="nl-BE" sz="6600" dirty="0"/>
              <a:t>?</a:t>
            </a:r>
            <a:endParaRPr lang="en-BE" sz="6600" dirty="0"/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DDE31732-43C5-3F02-4541-E5785B0B4C03}"/>
              </a:ext>
            </a:extLst>
          </p:cNvPr>
          <p:cNvCxnSpPr/>
          <p:nvPr/>
        </p:nvCxnSpPr>
        <p:spPr>
          <a:xfrm>
            <a:off x="1153063" y="3544469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3693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30B45E7-3050-D663-C1B2-3C4D1B78D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07190" y="2271443"/>
            <a:ext cx="3932237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The </a:t>
            </a:r>
            <a:r>
              <a:rPr lang="nl-BE" dirty="0" err="1"/>
              <a:t>role</a:t>
            </a:r>
            <a:r>
              <a:rPr lang="nl-BE" dirty="0"/>
              <a:t> of </a:t>
            </a:r>
            <a:r>
              <a:rPr lang="nl-BE" dirty="0" err="1"/>
              <a:t>each</a:t>
            </a:r>
            <a:r>
              <a:rPr lang="nl-BE" dirty="0"/>
              <a:t> team member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The </a:t>
            </a:r>
            <a:r>
              <a:rPr lang="nl-BE" dirty="0" err="1"/>
              <a:t>problem</a:t>
            </a:r>
            <a:r>
              <a:rPr lang="nl-BE" dirty="0"/>
              <a:t>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The </a:t>
            </a:r>
            <a:r>
              <a:rPr lang="nl-BE" dirty="0" err="1"/>
              <a:t>proof</a:t>
            </a:r>
            <a:r>
              <a:rPr lang="nl-BE" dirty="0"/>
              <a:t> of concept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The prototype of </a:t>
            </a:r>
            <a:r>
              <a:rPr lang="nl-BE" dirty="0" err="1"/>
              <a:t>the</a:t>
            </a:r>
            <a:r>
              <a:rPr lang="nl-BE" dirty="0"/>
              <a:t> product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The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Some</a:t>
            </a:r>
            <a:r>
              <a:rPr lang="nl-BE" dirty="0"/>
              <a:t> </a:t>
            </a:r>
            <a:r>
              <a:rPr lang="nl-BE" dirty="0" err="1"/>
              <a:t>final</a:t>
            </a:r>
            <a:r>
              <a:rPr lang="nl-BE" dirty="0"/>
              <a:t> </a:t>
            </a:r>
            <a:r>
              <a:rPr lang="nl-BE" dirty="0" err="1"/>
              <a:t>thoughts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project</a:t>
            </a:r>
            <a:endParaRPr lang="en-BE" dirty="0"/>
          </a:p>
        </p:txBody>
      </p:sp>
      <p:pic>
        <p:nvPicPr>
          <p:cNvPr id="6" name="Video 5" title="Geanimeerde gele taxi">
            <a:hlinkClick r:id="" action="ppaction://media"/>
            <a:extLst>
              <a:ext uri="{FF2B5EF4-FFF2-40B4-BE49-F238E27FC236}">
                <a16:creationId xmlns:a16="http://schemas.microsoft.com/office/drawing/2014/main" id="{5FEF1B97-CAB6-5A08-7192-E23D33414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39427" y="2271443"/>
            <a:ext cx="5899508" cy="3318473"/>
          </a:xfrm>
          <a:prstGeom prst="rect">
            <a:avLst/>
          </a:prstGeom>
        </p:spPr>
      </p:pic>
      <p:sp>
        <p:nvSpPr>
          <p:cNvPr id="12" name="Titel 1">
            <a:extLst>
              <a:ext uri="{FF2B5EF4-FFF2-40B4-BE49-F238E27FC236}">
                <a16:creationId xmlns:a16="http://schemas.microsoft.com/office/drawing/2014/main" id="{F37F2FCD-927D-C32D-8052-89C2D2EF9A9A}"/>
              </a:ext>
            </a:extLst>
          </p:cNvPr>
          <p:cNvSpPr txBox="1">
            <a:spLocks/>
          </p:cNvSpPr>
          <p:nvPr/>
        </p:nvSpPr>
        <p:spPr>
          <a:xfrm>
            <a:off x="1524000" y="-51665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l-BE" dirty="0" err="1"/>
              <a:t>Table</a:t>
            </a:r>
            <a:r>
              <a:rPr lang="nl-BE" dirty="0"/>
              <a:t> of contents</a:t>
            </a:r>
            <a:endParaRPr lang="en-BE" dirty="0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5A5BA237-7ABA-F3B3-4DC8-9A4938E896AA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hoek 15">
            <a:extLst>
              <a:ext uri="{FF2B5EF4-FFF2-40B4-BE49-F238E27FC236}">
                <a16:creationId xmlns:a16="http://schemas.microsoft.com/office/drawing/2014/main" id="{AB5D63F9-F94E-B260-9E57-9460375E7B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20637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7E509A8A-C244-786E-3D87-53B5929B8026}"/>
              </a:ext>
            </a:extLst>
          </p:cNvPr>
          <p:cNvSpPr/>
          <p:nvPr/>
        </p:nvSpPr>
        <p:spPr>
          <a:xfrm>
            <a:off x="3196086" y="2411083"/>
            <a:ext cx="5799826" cy="3834442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37CD8C-5C9C-0FC8-467C-25CF4DF633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516656"/>
            <a:ext cx="9144000" cy="2387600"/>
          </a:xfrm>
        </p:spPr>
        <p:txBody>
          <a:bodyPr/>
          <a:lstStyle/>
          <a:p>
            <a:r>
              <a:rPr lang="nl-BE" dirty="0"/>
              <a:t>Meet </a:t>
            </a:r>
            <a:r>
              <a:rPr lang="nl-BE" dirty="0" err="1"/>
              <a:t>our</a:t>
            </a:r>
            <a:r>
              <a:rPr lang="nl-BE" dirty="0"/>
              <a:t> team</a:t>
            </a:r>
            <a:endParaRPr lang="en-BE" dirty="0"/>
          </a:p>
        </p:txBody>
      </p:sp>
      <p:cxnSp>
        <p:nvCxnSpPr>
          <p:cNvPr id="8" name="Rechte verbindingslijn 7">
            <a:extLst>
              <a:ext uri="{FF2B5EF4-FFF2-40B4-BE49-F238E27FC236}">
                <a16:creationId xmlns:a16="http://schemas.microsoft.com/office/drawing/2014/main" id="{BE7F7985-CC7B-4C4F-DED2-89C4CF75F0F7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troomdiagram: Opgeslagen gegevens 11">
            <a:extLst>
              <a:ext uri="{FF2B5EF4-FFF2-40B4-BE49-F238E27FC236}">
                <a16:creationId xmlns:a16="http://schemas.microsoft.com/office/drawing/2014/main" id="{C58257C0-1ED0-B6A7-4469-F8DFA26EDEF4}"/>
              </a:ext>
            </a:extLst>
          </p:cNvPr>
          <p:cNvSpPr/>
          <p:nvPr/>
        </p:nvSpPr>
        <p:spPr>
          <a:xfrm>
            <a:off x="199845" y="3007713"/>
            <a:ext cx="2648310" cy="1250831"/>
          </a:xfrm>
          <a:prstGeom prst="flowChartOnline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3" name="Stroomdiagram: Opgeslagen gegevens 12">
            <a:extLst>
              <a:ext uri="{FF2B5EF4-FFF2-40B4-BE49-F238E27FC236}">
                <a16:creationId xmlns:a16="http://schemas.microsoft.com/office/drawing/2014/main" id="{550B3A6C-99AE-F758-86B9-1DF1205D0B39}"/>
              </a:ext>
            </a:extLst>
          </p:cNvPr>
          <p:cNvSpPr/>
          <p:nvPr/>
        </p:nvSpPr>
        <p:spPr>
          <a:xfrm>
            <a:off x="199845" y="4707756"/>
            <a:ext cx="2648310" cy="1250831"/>
          </a:xfrm>
          <a:prstGeom prst="flowChartOnlineStorag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4" name="Stroomdiagram: Opgeslagen gegevens 13">
            <a:extLst>
              <a:ext uri="{FF2B5EF4-FFF2-40B4-BE49-F238E27FC236}">
                <a16:creationId xmlns:a16="http://schemas.microsoft.com/office/drawing/2014/main" id="{4950F40C-FF38-B913-0ACD-6C0A26451529}"/>
              </a:ext>
            </a:extLst>
          </p:cNvPr>
          <p:cNvSpPr/>
          <p:nvPr/>
        </p:nvSpPr>
        <p:spPr>
          <a:xfrm rot="10800000">
            <a:off x="9343843" y="3007713"/>
            <a:ext cx="2648310" cy="1250831"/>
          </a:xfrm>
          <a:prstGeom prst="flowChartOnline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5" name="Stroomdiagram: Opgeslagen gegevens 14">
            <a:extLst>
              <a:ext uri="{FF2B5EF4-FFF2-40B4-BE49-F238E27FC236}">
                <a16:creationId xmlns:a16="http://schemas.microsoft.com/office/drawing/2014/main" id="{8A87F14B-394A-9705-933E-0A71CB7631D9}"/>
              </a:ext>
            </a:extLst>
          </p:cNvPr>
          <p:cNvSpPr/>
          <p:nvPr/>
        </p:nvSpPr>
        <p:spPr>
          <a:xfrm rot="10800000">
            <a:off x="9343843" y="4707756"/>
            <a:ext cx="2648310" cy="1250831"/>
          </a:xfrm>
          <a:prstGeom prst="flowChartOnlineStorag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9CCA0FBD-5554-EAF7-9369-BD8CD06D7B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09812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F7A7DA86-6EBD-4408-6F7B-96468E3A943F}"/>
              </a:ext>
            </a:extLst>
          </p:cNvPr>
          <p:cNvSpPr/>
          <p:nvPr/>
        </p:nvSpPr>
        <p:spPr>
          <a:xfrm>
            <a:off x="6391820" y="283456"/>
            <a:ext cx="1847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nl-NL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3C67A8CE-5CD1-03C8-9FE5-4A1DD73FAE26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el 1">
            <a:extLst>
              <a:ext uri="{FF2B5EF4-FFF2-40B4-BE49-F238E27FC236}">
                <a16:creationId xmlns:a16="http://schemas.microsoft.com/office/drawing/2014/main" id="{72E0F231-8131-BA64-A705-84198CB92A58}"/>
              </a:ext>
            </a:extLst>
          </p:cNvPr>
          <p:cNvSpPr txBox="1">
            <a:spLocks/>
          </p:cNvSpPr>
          <p:nvPr/>
        </p:nvSpPr>
        <p:spPr>
          <a:xfrm>
            <a:off x="1523999" y="-581325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r>
              <a:rPr lang="nl-BE" dirty="0"/>
              <a:t>Colin </a:t>
            </a:r>
            <a:r>
              <a:rPr lang="nl-BE" dirty="0" err="1"/>
              <a:t>Bossuyt</a:t>
            </a:r>
            <a:endParaRPr lang="en-BE" dirty="0"/>
          </a:p>
        </p:txBody>
      </p:sp>
      <p:sp>
        <p:nvSpPr>
          <p:cNvPr id="15" name="Stroomdiagram: Opgeslagen gegevens 14">
            <a:extLst>
              <a:ext uri="{FF2B5EF4-FFF2-40B4-BE49-F238E27FC236}">
                <a16:creationId xmlns:a16="http://schemas.microsoft.com/office/drawing/2014/main" id="{EFD24AE9-DBEC-98E3-F42D-A897173B8659}"/>
              </a:ext>
            </a:extLst>
          </p:cNvPr>
          <p:cNvSpPr/>
          <p:nvPr/>
        </p:nvSpPr>
        <p:spPr>
          <a:xfrm>
            <a:off x="1446362" y="2450511"/>
            <a:ext cx="2648310" cy="1250831"/>
          </a:xfrm>
          <a:prstGeom prst="flowChartOnline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6" name="Stroomdiagram: Opgeslagen gegevens 15">
            <a:extLst>
              <a:ext uri="{FF2B5EF4-FFF2-40B4-BE49-F238E27FC236}">
                <a16:creationId xmlns:a16="http://schemas.microsoft.com/office/drawing/2014/main" id="{B612F889-E4FE-7E69-10B1-4A173ACFE15B}"/>
              </a:ext>
            </a:extLst>
          </p:cNvPr>
          <p:cNvSpPr/>
          <p:nvPr/>
        </p:nvSpPr>
        <p:spPr>
          <a:xfrm>
            <a:off x="1446362" y="4052149"/>
            <a:ext cx="2648310" cy="1250831"/>
          </a:xfrm>
          <a:prstGeom prst="flowChartOnlineStorag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7" name="Stroomdiagram: Opgeslagen gegevens 16">
            <a:extLst>
              <a:ext uri="{FF2B5EF4-FFF2-40B4-BE49-F238E27FC236}">
                <a16:creationId xmlns:a16="http://schemas.microsoft.com/office/drawing/2014/main" id="{BA44C856-1170-6219-E69E-AB4D4FB8E2D0}"/>
              </a:ext>
            </a:extLst>
          </p:cNvPr>
          <p:cNvSpPr/>
          <p:nvPr/>
        </p:nvSpPr>
        <p:spPr>
          <a:xfrm rot="10800000">
            <a:off x="8097326" y="2450511"/>
            <a:ext cx="2648310" cy="1250831"/>
          </a:xfrm>
          <a:prstGeom prst="flowChartOnline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9" name="Stroomdiagram: Opgeslagen gegevens 18">
            <a:extLst>
              <a:ext uri="{FF2B5EF4-FFF2-40B4-BE49-F238E27FC236}">
                <a16:creationId xmlns:a16="http://schemas.microsoft.com/office/drawing/2014/main" id="{F4C9C136-E042-6DEA-45DE-98CC9FB14BE4}"/>
              </a:ext>
            </a:extLst>
          </p:cNvPr>
          <p:cNvSpPr/>
          <p:nvPr/>
        </p:nvSpPr>
        <p:spPr>
          <a:xfrm rot="10800000">
            <a:off x="8097326" y="4052148"/>
            <a:ext cx="2648310" cy="1250831"/>
          </a:xfrm>
          <a:prstGeom prst="flowChartOnlineStorag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0" name="Rechthoek 19">
            <a:extLst>
              <a:ext uri="{FF2B5EF4-FFF2-40B4-BE49-F238E27FC236}">
                <a16:creationId xmlns:a16="http://schemas.microsoft.com/office/drawing/2014/main" id="{2D0FEC65-8683-7E21-0FEF-19ECDB50A3E8}"/>
              </a:ext>
            </a:extLst>
          </p:cNvPr>
          <p:cNvSpPr/>
          <p:nvPr/>
        </p:nvSpPr>
        <p:spPr>
          <a:xfrm>
            <a:off x="1629544" y="2760910"/>
            <a:ext cx="196767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3D prints</a:t>
            </a:r>
          </a:p>
        </p:txBody>
      </p:sp>
      <p:sp>
        <p:nvSpPr>
          <p:cNvPr id="21" name="Rechthoek 20">
            <a:extLst>
              <a:ext uri="{FF2B5EF4-FFF2-40B4-BE49-F238E27FC236}">
                <a16:creationId xmlns:a16="http://schemas.microsoft.com/office/drawing/2014/main" id="{0419BCB4-3E41-2E30-2682-35C3542D4AFE}"/>
              </a:ext>
            </a:extLst>
          </p:cNvPr>
          <p:cNvSpPr/>
          <p:nvPr/>
        </p:nvSpPr>
        <p:spPr>
          <a:xfrm>
            <a:off x="8437645" y="2779528"/>
            <a:ext cx="230799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Engine drive</a:t>
            </a:r>
          </a:p>
        </p:txBody>
      </p:sp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C868B768-07F5-B1D0-B245-7A23697DBD55}"/>
              </a:ext>
            </a:extLst>
          </p:cNvPr>
          <p:cNvSpPr/>
          <p:nvPr/>
        </p:nvSpPr>
        <p:spPr>
          <a:xfrm>
            <a:off x="4439368" y="2071567"/>
            <a:ext cx="3313262" cy="4432745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3" name="Rechthoek 22">
            <a:extLst>
              <a:ext uri="{FF2B5EF4-FFF2-40B4-BE49-F238E27FC236}">
                <a16:creationId xmlns:a16="http://schemas.microsoft.com/office/drawing/2014/main" id="{CBF23AF3-8643-2491-4CA8-2A286FA079C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4EC974F6-F942-1445-F19C-D17DA2CAFC5B}"/>
              </a:ext>
            </a:extLst>
          </p:cNvPr>
          <p:cNvSpPr/>
          <p:nvPr/>
        </p:nvSpPr>
        <p:spPr>
          <a:xfrm>
            <a:off x="1629544" y="4385175"/>
            <a:ext cx="196767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G-code</a:t>
            </a:r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A1C4BA2C-9449-3ED8-4466-2346DBB99C33}"/>
              </a:ext>
            </a:extLst>
          </p:cNvPr>
          <p:cNvSpPr/>
          <p:nvPr/>
        </p:nvSpPr>
        <p:spPr>
          <a:xfrm>
            <a:off x="8527289" y="4379505"/>
            <a:ext cx="221834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Arduino</a:t>
            </a:r>
            <a:r>
              <a:rPr lang="nl-NL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IDE</a:t>
            </a:r>
          </a:p>
        </p:txBody>
      </p:sp>
    </p:spTree>
    <p:extLst>
      <p:ext uri="{BB962C8B-B14F-4D97-AF65-F5344CB8AC3E}">
        <p14:creationId xmlns:p14="http://schemas.microsoft.com/office/powerpoint/2010/main" val="3674114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8353BD-57D0-BD98-D528-9EFA46D24BD8}"/>
              </a:ext>
            </a:extLst>
          </p:cNvPr>
          <p:cNvSpPr txBox="1">
            <a:spLocks/>
          </p:cNvSpPr>
          <p:nvPr/>
        </p:nvSpPr>
        <p:spPr>
          <a:xfrm>
            <a:off x="1524000" y="-516656"/>
            <a:ext cx="10311442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pPr algn="ctr"/>
            <a:r>
              <a:rPr lang="nl-BE" dirty="0"/>
              <a:t>Alberiek </a:t>
            </a:r>
            <a:r>
              <a:rPr lang="nl-BE" dirty="0" err="1"/>
              <a:t>Depreytere</a:t>
            </a:r>
            <a:endParaRPr lang="en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80BE3FCE-CF09-7155-813A-1FDF12E4C15C}"/>
              </a:ext>
            </a:extLst>
          </p:cNvPr>
          <p:cNvSpPr/>
          <p:nvPr/>
        </p:nvSpPr>
        <p:spPr>
          <a:xfrm>
            <a:off x="4439368" y="2071567"/>
            <a:ext cx="3313262" cy="4432745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7F71C537-68D0-49E8-C39D-C5CA4A1890DD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troomdiagram: Opgeslagen gegevens 4">
            <a:extLst>
              <a:ext uri="{FF2B5EF4-FFF2-40B4-BE49-F238E27FC236}">
                <a16:creationId xmlns:a16="http://schemas.microsoft.com/office/drawing/2014/main" id="{BF742ED8-A43B-8490-694E-73846B395585}"/>
              </a:ext>
            </a:extLst>
          </p:cNvPr>
          <p:cNvSpPr/>
          <p:nvPr/>
        </p:nvSpPr>
        <p:spPr>
          <a:xfrm>
            <a:off x="1446362" y="2450511"/>
            <a:ext cx="2648310" cy="3191163"/>
          </a:xfrm>
          <a:prstGeom prst="flowChartOnline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Stroomdiagram: Opgeslagen gegevens 5">
            <a:extLst>
              <a:ext uri="{FF2B5EF4-FFF2-40B4-BE49-F238E27FC236}">
                <a16:creationId xmlns:a16="http://schemas.microsoft.com/office/drawing/2014/main" id="{DAB8C4FF-87DA-F7B3-0816-BCDE34C6C199}"/>
              </a:ext>
            </a:extLst>
          </p:cNvPr>
          <p:cNvSpPr/>
          <p:nvPr/>
        </p:nvSpPr>
        <p:spPr>
          <a:xfrm rot="10800000">
            <a:off x="8097326" y="2450509"/>
            <a:ext cx="2648310" cy="3191161"/>
          </a:xfrm>
          <a:prstGeom prst="flowChartOnline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1EF4FFCE-1C5A-5434-059C-789E704DEEA1}"/>
              </a:ext>
            </a:extLst>
          </p:cNvPr>
          <p:cNvSpPr/>
          <p:nvPr/>
        </p:nvSpPr>
        <p:spPr>
          <a:xfrm>
            <a:off x="1689929" y="3753704"/>
            <a:ext cx="196767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Speaker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40017EA1-F4D4-F1A4-91D4-DE74081AFFD0}"/>
              </a:ext>
            </a:extLst>
          </p:cNvPr>
          <p:cNvSpPr/>
          <p:nvPr/>
        </p:nvSpPr>
        <p:spPr>
          <a:xfrm>
            <a:off x="8534040" y="3753704"/>
            <a:ext cx="230799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Elektronica</a:t>
            </a:r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5A4C82B8-C7AE-1EDD-EA27-F55AD3E00E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84467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64A8EA-E429-4FA7-F295-78705A172D41}"/>
              </a:ext>
            </a:extLst>
          </p:cNvPr>
          <p:cNvSpPr txBox="1">
            <a:spLocks/>
          </p:cNvSpPr>
          <p:nvPr/>
        </p:nvSpPr>
        <p:spPr>
          <a:xfrm>
            <a:off x="1523999" y="-581325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r>
              <a:rPr lang="nl-BE" dirty="0"/>
              <a:t>Xander </a:t>
            </a:r>
            <a:r>
              <a:rPr lang="nl-BE" dirty="0" err="1"/>
              <a:t>Vyvey</a:t>
            </a:r>
            <a:endParaRPr lang="en-BE" dirty="0"/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766B6D7C-3B62-0A01-A25B-7B2D536E06E0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C88D6E27-4E6D-37F0-A623-F02E1E433FBC}"/>
              </a:ext>
            </a:extLst>
          </p:cNvPr>
          <p:cNvSpPr/>
          <p:nvPr/>
        </p:nvSpPr>
        <p:spPr>
          <a:xfrm>
            <a:off x="4439368" y="2071567"/>
            <a:ext cx="3313262" cy="4432745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5" name="Stroomdiagram: Opgeslagen gegevens 4">
            <a:extLst>
              <a:ext uri="{FF2B5EF4-FFF2-40B4-BE49-F238E27FC236}">
                <a16:creationId xmlns:a16="http://schemas.microsoft.com/office/drawing/2014/main" id="{9995F993-9F5C-1A5D-B5CA-C4604D7CAEBC}"/>
              </a:ext>
            </a:extLst>
          </p:cNvPr>
          <p:cNvSpPr/>
          <p:nvPr/>
        </p:nvSpPr>
        <p:spPr>
          <a:xfrm>
            <a:off x="1446362" y="2450511"/>
            <a:ext cx="2648310" cy="1250831"/>
          </a:xfrm>
          <a:prstGeom prst="flowChartOnline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Stroomdiagram: Opgeslagen gegevens 5">
            <a:extLst>
              <a:ext uri="{FF2B5EF4-FFF2-40B4-BE49-F238E27FC236}">
                <a16:creationId xmlns:a16="http://schemas.microsoft.com/office/drawing/2014/main" id="{56692E6A-F464-62D4-8465-04F905D9BC3C}"/>
              </a:ext>
            </a:extLst>
          </p:cNvPr>
          <p:cNvSpPr/>
          <p:nvPr/>
        </p:nvSpPr>
        <p:spPr>
          <a:xfrm rot="10800000">
            <a:off x="8097326" y="2450510"/>
            <a:ext cx="2648310" cy="1250831"/>
          </a:xfrm>
          <a:prstGeom prst="flowChartOnline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7" name="Stroomdiagram: Opgeslagen gegevens 6">
            <a:extLst>
              <a:ext uri="{FF2B5EF4-FFF2-40B4-BE49-F238E27FC236}">
                <a16:creationId xmlns:a16="http://schemas.microsoft.com/office/drawing/2014/main" id="{56B8BBBB-4754-AEB2-A4CA-01BA2C441866}"/>
              </a:ext>
            </a:extLst>
          </p:cNvPr>
          <p:cNvSpPr/>
          <p:nvPr/>
        </p:nvSpPr>
        <p:spPr>
          <a:xfrm>
            <a:off x="1446362" y="4052149"/>
            <a:ext cx="2648310" cy="1250831"/>
          </a:xfrm>
          <a:prstGeom prst="flowChartOnlineStorag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" name="Stroomdiagram: Opgeslagen gegevens 7">
            <a:extLst>
              <a:ext uri="{FF2B5EF4-FFF2-40B4-BE49-F238E27FC236}">
                <a16:creationId xmlns:a16="http://schemas.microsoft.com/office/drawing/2014/main" id="{2C4E7321-DCEA-4A23-422A-83476766AB8C}"/>
              </a:ext>
            </a:extLst>
          </p:cNvPr>
          <p:cNvSpPr/>
          <p:nvPr/>
        </p:nvSpPr>
        <p:spPr>
          <a:xfrm rot="10800000">
            <a:off x="8097326" y="4052148"/>
            <a:ext cx="2648310" cy="1250831"/>
          </a:xfrm>
          <a:prstGeom prst="flowChartOnlineStorag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AB3B3EF4-A467-1B03-89E8-ABF8C9A66167}"/>
              </a:ext>
            </a:extLst>
          </p:cNvPr>
          <p:cNvSpPr/>
          <p:nvPr/>
        </p:nvSpPr>
        <p:spPr>
          <a:xfrm>
            <a:off x="1629544" y="2760910"/>
            <a:ext cx="215745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Mechanica</a:t>
            </a: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E5579928-C850-91EC-1036-E67C361AB264}"/>
              </a:ext>
            </a:extLst>
          </p:cNvPr>
          <p:cNvSpPr/>
          <p:nvPr/>
        </p:nvSpPr>
        <p:spPr>
          <a:xfrm>
            <a:off x="8437645" y="2779528"/>
            <a:ext cx="230799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Engine drive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BAC963DC-A4D0-04AB-BEA2-0426464978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311C1BCF-B54A-D904-1F95-69D9C0BFB58C}"/>
              </a:ext>
            </a:extLst>
          </p:cNvPr>
          <p:cNvSpPr/>
          <p:nvPr/>
        </p:nvSpPr>
        <p:spPr>
          <a:xfrm>
            <a:off x="1629544" y="4385175"/>
            <a:ext cx="196767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ReadME</a:t>
            </a:r>
            <a:endParaRPr lang="nl-NL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A2A6F54B-7762-6D82-813F-33AF96128004}"/>
              </a:ext>
            </a:extLst>
          </p:cNvPr>
          <p:cNvSpPr/>
          <p:nvPr/>
        </p:nvSpPr>
        <p:spPr>
          <a:xfrm>
            <a:off x="8527289" y="4379505"/>
            <a:ext cx="221834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Prototype</a:t>
            </a:r>
            <a:endParaRPr lang="nl-NL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4121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A2D60C38-9E6D-CD9E-03F7-683A625EEB21}"/>
              </a:ext>
            </a:extLst>
          </p:cNvPr>
          <p:cNvSpPr/>
          <p:nvPr/>
        </p:nvSpPr>
        <p:spPr>
          <a:xfrm>
            <a:off x="4439368" y="2071567"/>
            <a:ext cx="3313262" cy="4432745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35132D33-E583-A242-A590-20485A39996D}"/>
              </a:ext>
            </a:extLst>
          </p:cNvPr>
          <p:cNvSpPr txBox="1">
            <a:spLocks/>
          </p:cNvSpPr>
          <p:nvPr/>
        </p:nvSpPr>
        <p:spPr>
          <a:xfrm>
            <a:off x="1153064" y="-590969"/>
            <a:ext cx="10026771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r>
              <a:rPr lang="nl-BE" dirty="0"/>
              <a:t>Esteban Desmedt</a:t>
            </a:r>
            <a:endParaRPr lang="en-BE" dirty="0"/>
          </a:p>
        </p:txBody>
      </p:sp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28BC6AA2-6D2E-C6DA-67DF-2611EA6B8F76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troomdiagram: Opgeslagen gegevens 4">
            <a:extLst>
              <a:ext uri="{FF2B5EF4-FFF2-40B4-BE49-F238E27FC236}">
                <a16:creationId xmlns:a16="http://schemas.microsoft.com/office/drawing/2014/main" id="{F8532026-8718-1511-8772-E225AFCDCED2}"/>
              </a:ext>
            </a:extLst>
          </p:cNvPr>
          <p:cNvSpPr/>
          <p:nvPr/>
        </p:nvSpPr>
        <p:spPr>
          <a:xfrm>
            <a:off x="1446362" y="2450511"/>
            <a:ext cx="2648310" cy="1250831"/>
          </a:xfrm>
          <a:prstGeom prst="flowChartOnline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Stroomdiagram: Opgeslagen gegevens 5">
            <a:extLst>
              <a:ext uri="{FF2B5EF4-FFF2-40B4-BE49-F238E27FC236}">
                <a16:creationId xmlns:a16="http://schemas.microsoft.com/office/drawing/2014/main" id="{C1A62718-94F3-4B62-49EC-45D575E723A2}"/>
              </a:ext>
            </a:extLst>
          </p:cNvPr>
          <p:cNvSpPr/>
          <p:nvPr/>
        </p:nvSpPr>
        <p:spPr>
          <a:xfrm rot="10800000">
            <a:off x="8097326" y="2450510"/>
            <a:ext cx="2648310" cy="1250831"/>
          </a:xfrm>
          <a:prstGeom prst="flowChartOnline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7" name="Stroomdiagram: Opgeslagen gegevens 6">
            <a:extLst>
              <a:ext uri="{FF2B5EF4-FFF2-40B4-BE49-F238E27FC236}">
                <a16:creationId xmlns:a16="http://schemas.microsoft.com/office/drawing/2014/main" id="{A95FD870-68F2-38B9-BAC6-9607D18E3ADF}"/>
              </a:ext>
            </a:extLst>
          </p:cNvPr>
          <p:cNvSpPr/>
          <p:nvPr/>
        </p:nvSpPr>
        <p:spPr>
          <a:xfrm>
            <a:off x="1446362" y="4052149"/>
            <a:ext cx="2648310" cy="1250831"/>
          </a:xfrm>
          <a:prstGeom prst="flowChartOnlineStorag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" name="Stroomdiagram: Opgeslagen gegevens 7">
            <a:extLst>
              <a:ext uri="{FF2B5EF4-FFF2-40B4-BE49-F238E27FC236}">
                <a16:creationId xmlns:a16="http://schemas.microsoft.com/office/drawing/2014/main" id="{A3F69FAD-BE32-6936-402C-9B21F2968773}"/>
              </a:ext>
            </a:extLst>
          </p:cNvPr>
          <p:cNvSpPr/>
          <p:nvPr/>
        </p:nvSpPr>
        <p:spPr>
          <a:xfrm rot="10800000">
            <a:off x="8097326" y="4052148"/>
            <a:ext cx="2648310" cy="1250831"/>
          </a:xfrm>
          <a:prstGeom prst="flowChartOnlineStorag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D5AA1B4B-EDDB-E181-69B4-7999133D69DA}"/>
              </a:ext>
            </a:extLst>
          </p:cNvPr>
          <p:cNvSpPr/>
          <p:nvPr/>
        </p:nvSpPr>
        <p:spPr>
          <a:xfrm>
            <a:off x="8437645" y="2779528"/>
            <a:ext cx="230799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Engine drive</a:t>
            </a: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CF1C9F0B-9693-121C-6B0F-18B7DE5C5B2F}"/>
              </a:ext>
            </a:extLst>
          </p:cNvPr>
          <p:cNvSpPr/>
          <p:nvPr/>
        </p:nvSpPr>
        <p:spPr>
          <a:xfrm>
            <a:off x="1629544" y="2760910"/>
            <a:ext cx="215745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2A928A42-9E84-40F5-1162-A20404CA4A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561EAE25-2520-747E-1900-F47EF7E90F74}"/>
              </a:ext>
            </a:extLst>
          </p:cNvPr>
          <p:cNvSpPr/>
          <p:nvPr/>
        </p:nvSpPr>
        <p:spPr>
          <a:xfrm>
            <a:off x="1344872" y="4441059"/>
            <a:ext cx="252838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Documentation</a:t>
            </a:r>
            <a:endParaRPr lang="nl-NL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C892A654-9A26-2FC2-560B-8DDBF26C5920}"/>
              </a:ext>
            </a:extLst>
          </p:cNvPr>
          <p:cNvSpPr/>
          <p:nvPr/>
        </p:nvSpPr>
        <p:spPr>
          <a:xfrm>
            <a:off x="8527289" y="4379505"/>
            <a:ext cx="221834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nl-NL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Video</a:t>
            </a:r>
            <a:endParaRPr lang="nl-NL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81703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255844-C479-BF12-6D33-6053A8084314}"/>
              </a:ext>
            </a:extLst>
          </p:cNvPr>
          <p:cNvSpPr txBox="1">
            <a:spLocks/>
          </p:cNvSpPr>
          <p:nvPr/>
        </p:nvSpPr>
        <p:spPr>
          <a:xfrm>
            <a:off x="1523999" y="-581325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r>
              <a:rPr lang="nl-BE" dirty="0" err="1"/>
              <a:t>Problem</a:t>
            </a:r>
            <a:endParaRPr lang="en-BE" dirty="0"/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F63C65C7-C063-7CBA-4219-B8C5D9ADB498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>
            <a:extLst>
              <a:ext uri="{FF2B5EF4-FFF2-40B4-BE49-F238E27FC236}">
                <a16:creationId xmlns:a16="http://schemas.microsoft.com/office/drawing/2014/main" id="{1DD076DF-AAFE-E364-45C3-A81B7C52C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106" y="2211497"/>
            <a:ext cx="7611206" cy="34646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Graphic 12" descr="Vraagteken met effen opvulling">
            <a:extLst>
              <a:ext uri="{FF2B5EF4-FFF2-40B4-BE49-F238E27FC236}">
                <a16:creationId xmlns:a16="http://schemas.microsoft.com/office/drawing/2014/main" id="{6825B906-EDEB-87FC-197E-082A8DCBF5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52888" y="956544"/>
            <a:ext cx="914400" cy="914400"/>
          </a:xfrm>
          <a:prstGeom prst="rect">
            <a:avLst/>
          </a:prstGeom>
        </p:spPr>
      </p:pic>
      <p:pic>
        <p:nvPicPr>
          <p:cNvPr id="16" name="Afbeelding 15" descr="Een taxiteken">
            <a:extLst>
              <a:ext uri="{FF2B5EF4-FFF2-40B4-BE49-F238E27FC236}">
                <a16:creationId xmlns:a16="http://schemas.microsoft.com/office/drawing/2014/main" id="{EC16C339-56A1-3CED-49A6-D4E6E91919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088" y="3700734"/>
            <a:ext cx="4059124" cy="27096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Rechthoek 16">
            <a:extLst>
              <a:ext uri="{FF2B5EF4-FFF2-40B4-BE49-F238E27FC236}">
                <a16:creationId xmlns:a16="http://schemas.microsoft.com/office/drawing/2014/main" id="{E3D636BF-2B0F-C741-7468-D0034EA9E0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59192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0970C940-838E-1985-5DAC-0F608D952A7D}"/>
              </a:ext>
            </a:extLst>
          </p:cNvPr>
          <p:cNvSpPr/>
          <p:nvPr/>
        </p:nvSpPr>
        <p:spPr>
          <a:xfrm>
            <a:off x="6296566" y="2459515"/>
            <a:ext cx="4564809" cy="289748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E66B1880-8187-6B6C-B6E6-F38150BA2E1D}"/>
              </a:ext>
            </a:extLst>
          </p:cNvPr>
          <p:cNvSpPr/>
          <p:nvPr/>
        </p:nvSpPr>
        <p:spPr>
          <a:xfrm>
            <a:off x="1215607" y="2496147"/>
            <a:ext cx="4564809" cy="289748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C840F357-B85C-5E45-A9EA-CA637670E467}"/>
              </a:ext>
            </a:extLst>
          </p:cNvPr>
          <p:cNvSpPr txBox="1">
            <a:spLocks/>
          </p:cNvSpPr>
          <p:nvPr/>
        </p:nvSpPr>
        <p:spPr>
          <a:xfrm>
            <a:off x="1523999" y="-581325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r>
              <a:rPr lang="nl-BE" dirty="0"/>
              <a:t>Concept</a:t>
            </a:r>
            <a:endParaRPr lang="en-BE" dirty="0"/>
          </a:p>
        </p:txBody>
      </p: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A9BC9BE4-D5E5-22F9-1902-D6B5B79A698F}"/>
              </a:ext>
            </a:extLst>
          </p:cNvPr>
          <p:cNvCxnSpPr/>
          <p:nvPr/>
        </p:nvCxnSpPr>
        <p:spPr>
          <a:xfrm>
            <a:off x="1153064" y="1870944"/>
            <a:ext cx="98858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hoek 14">
            <a:extLst>
              <a:ext uri="{FF2B5EF4-FFF2-40B4-BE49-F238E27FC236}">
                <a16:creationId xmlns:a16="http://schemas.microsoft.com/office/drawing/2014/main" id="{5366D7B3-E15B-8B4F-32A2-1B76E5BBFA3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grpSp>
        <p:nvGrpSpPr>
          <p:cNvPr id="20" name="Groep 19">
            <a:extLst>
              <a:ext uri="{FF2B5EF4-FFF2-40B4-BE49-F238E27FC236}">
                <a16:creationId xmlns:a16="http://schemas.microsoft.com/office/drawing/2014/main" id="{8F9E2811-45F2-CDB5-D459-E66392516040}"/>
              </a:ext>
            </a:extLst>
          </p:cNvPr>
          <p:cNvGrpSpPr/>
          <p:nvPr/>
        </p:nvGrpSpPr>
        <p:grpSpPr>
          <a:xfrm>
            <a:off x="3036499" y="5545259"/>
            <a:ext cx="923026" cy="940279"/>
            <a:chOff x="2803586" y="5475439"/>
            <a:chExt cx="923026" cy="940279"/>
          </a:xfrm>
        </p:grpSpPr>
        <p:sp>
          <p:nvSpPr>
            <p:cNvPr id="16" name="Kubus 15">
              <a:extLst>
                <a:ext uri="{FF2B5EF4-FFF2-40B4-BE49-F238E27FC236}">
                  <a16:creationId xmlns:a16="http://schemas.microsoft.com/office/drawing/2014/main" id="{91DC698C-56F0-4711-7D72-FEC6987688CF}"/>
                </a:ext>
              </a:extLst>
            </p:cNvPr>
            <p:cNvSpPr/>
            <p:nvPr/>
          </p:nvSpPr>
          <p:spPr>
            <a:xfrm>
              <a:off x="2803586" y="5475439"/>
              <a:ext cx="923026" cy="940279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 dirty="0"/>
            </a:p>
          </p:txBody>
        </p:sp>
        <p:sp>
          <p:nvSpPr>
            <p:cNvPr id="18" name="Parallellogram 17">
              <a:extLst>
                <a:ext uri="{FF2B5EF4-FFF2-40B4-BE49-F238E27FC236}">
                  <a16:creationId xmlns:a16="http://schemas.microsoft.com/office/drawing/2014/main" id="{9E0EA418-ED41-D576-C13E-00F8541A3708}"/>
                </a:ext>
              </a:extLst>
            </p:cNvPr>
            <p:cNvSpPr/>
            <p:nvPr/>
          </p:nvSpPr>
          <p:spPr>
            <a:xfrm>
              <a:off x="2803586" y="5475439"/>
              <a:ext cx="923026" cy="226621"/>
            </a:xfrm>
            <a:prstGeom prst="parallelogram">
              <a:avLst>
                <a:gd name="adj" fmla="val 101131"/>
              </a:avLst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  <p:grpSp>
        <p:nvGrpSpPr>
          <p:cNvPr id="21" name="Groep 20">
            <a:extLst>
              <a:ext uri="{FF2B5EF4-FFF2-40B4-BE49-F238E27FC236}">
                <a16:creationId xmlns:a16="http://schemas.microsoft.com/office/drawing/2014/main" id="{B0A74D80-E765-5E95-AD76-77095EED9A95}"/>
              </a:ext>
            </a:extLst>
          </p:cNvPr>
          <p:cNvGrpSpPr/>
          <p:nvPr/>
        </p:nvGrpSpPr>
        <p:grpSpPr>
          <a:xfrm>
            <a:off x="8232477" y="5545258"/>
            <a:ext cx="923026" cy="940279"/>
            <a:chOff x="7812656" y="5475439"/>
            <a:chExt cx="923026" cy="940279"/>
          </a:xfrm>
        </p:grpSpPr>
        <p:sp>
          <p:nvSpPr>
            <p:cNvPr id="17" name="Kubus 16">
              <a:extLst>
                <a:ext uri="{FF2B5EF4-FFF2-40B4-BE49-F238E27FC236}">
                  <a16:creationId xmlns:a16="http://schemas.microsoft.com/office/drawing/2014/main" id="{E9BB7591-873B-EC7E-5789-5D4914601470}"/>
                </a:ext>
              </a:extLst>
            </p:cNvPr>
            <p:cNvSpPr/>
            <p:nvPr/>
          </p:nvSpPr>
          <p:spPr>
            <a:xfrm>
              <a:off x="7812657" y="5475439"/>
              <a:ext cx="923025" cy="940279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D2FAC506-3931-E6AB-AB63-03643F82C8A4}"/>
                </a:ext>
              </a:extLst>
            </p:cNvPr>
            <p:cNvSpPr/>
            <p:nvPr/>
          </p:nvSpPr>
          <p:spPr>
            <a:xfrm>
              <a:off x="7812656" y="5702060"/>
              <a:ext cx="692989" cy="713658"/>
            </a:xfrm>
            <a:prstGeom prst="rect">
              <a:avLst/>
            </a:prstGeom>
            <a:solidFill>
              <a:srgbClr val="92D05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E"/>
            </a:p>
          </p:txBody>
        </p:sp>
      </p:grpSp>
    </p:spTree>
    <p:extLst>
      <p:ext uri="{BB962C8B-B14F-4D97-AF65-F5344CB8AC3E}">
        <p14:creationId xmlns:p14="http://schemas.microsoft.com/office/powerpoint/2010/main" val="133359568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</TotalTime>
  <Words>92</Words>
  <Application>Microsoft Office PowerPoint</Application>
  <PresentationFormat>Breedbeeld</PresentationFormat>
  <Paragraphs>70</Paragraphs>
  <Slides>14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Kantoorthema</vt:lpstr>
      <vt:lpstr>Project Fake Taxi</vt:lpstr>
      <vt:lpstr>PowerPoint-presentatie</vt:lpstr>
      <vt:lpstr>Meet our team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Fake Taxi</dc:title>
  <dc:creator>Esteban Desmedt</dc:creator>
  <cp:lastModifiedBy>Esteban Desmedt</cp:lastModifiedBy>
  <cp:revision>115</cp:revision>
  <dcterms:created xsi:type="dcterms:W3CDTF">2023-05-04T07:39:06Z</dcterms:created>
  <dcterms:modified xsi:type="dcterms:W3CDTF">2023-05-10T18:21:41Z</dcterms:modified>
</cp:coreProperties>
</file>

<file path=docProps/thumbnail.jpeg>
</file>